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64" d="100"/>
          <a:sy n="64" d="100"/>
        </p:scale>
        <p:origin x="916" y="4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31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50.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590.png"/><Relationship Id="rId4" Type="http://schemas.openxmlformats.org/officeDocument/2006/relationships/image" Target="../media/image850.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BAC0DDE9-14B0-0605-F8A9-993AB18ABBDA}"/>
              </a:ext>
            </a:extLst>
          </p:cNvPr>
          <p:cNvPicPr>
            <a:picLocks noChangeAspect="1" noChangeArrowheads="1"/>
          </p:cNvPicPr>
          <p:nvPr/>
        </p:nvPicPr>
        <p:blipFill>
          <a:blip r:embed="rId3" cstate="print"/>
          <a:srcRect/>
          <a:stretch>
            <a:fillRect/>
          </a:stretch>
        </p:blipFill>
        <p:spPr bwMode="auto">
          <a:xfrm>
            <a:off x="2743200" y="406398"/>
            <a:ext cx="6019800" cy="2501901"/>
          </a:xfrm>
          <a:prstGeom prst="rect">
            <a:avLst/>
          </a:prstGeom>
          <a:noFill/>
          <a:ln w="9525">
            <a:noFill/>
            <a:miter lim="800000"/>
            <a:headEnd/>
            <a:tailEnd/>
          </a:ln>
        </p:spPr>
      </p:pic>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4"/>
                <a:stretch>
                  <a:fillRect l="-696" t="-818"/>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825625"/>
                <a:ext cx="5391150" cy="4351338"/>
              </a:xfrm>
            </p:spPr>
            <p:txBody>
              <a:bodyPr>
                <a:normAutofit fontScale="92500" lnSpcReduction="10000"/>
              </a:bodyPr>
              <a:lstStyle/>
              <a:p>
                <a:pPr marL="0" indent="0">
                  <a:buNone/>
                </a:pPr>
                <a:r>
                  <a:rPr lang="en-US" sz="2400" dirty="0"/>
                  <a:t>Typical search costs for the 8-puzzle</a:t>
                </a:r>
              </a:p>
              <a:p>
                <a:endParaRPr lang="en-US" sz="2400" dirty="0"/>
              </a:p>
              <a:p>
                <a:r>
                  <a:rPr lang="en-US" sz="2400" dirty="0"/>
                  <a:t>State space: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9</m:t>
                        </m:r>
                        <m:r>
                          <a:rPr lang="en-US" sz="2400" b="0" i="1" smtClean="0">
                            <a:latin typeface="Cambria Math" panose="02040503050406030204" pitchFamily="18" charset="0"/>
                          </a:rPr>
                          <m:t>!</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oMath>
                </a14:m>
                <a:r>
                  <a:rPr lang="en-US" sz="2400" dirty="0"/>
                  <a:t> 1,811,440 </a:t>
                </a:r>
                <a:br>
                  <a:rPr lang="en-US" sz="2400" dirty="0"/>
                </a:br>
                <a:endParaRPr lang="en-US" sz="2400" dirty="0"/>
              </a:p>
              <a:p>
                <a:r>
                  <a:rPr lang="en-US" sz="2400" dirty="0"/>
                  <a:t>Problem with 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825625"/>
                <a:ext cx="5391150" cy="4351338"/>
              </a:xfrm>
              <a:blipFill>
                <a:blip r:embed="rId3"/>
                <a:stretch>
                  <a:fillRect l="-1469" t="-224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
        <p:nvSpPr>
          <p:cNvPr id="3" name="Speech Bubble: Rectangle with Corners Rounded 2">
            <a:extLst>
              <a:ext uri="{FF2B5EF4-FFF2-40B4-BE49-F238E27FC236}">
                <a16:creationId xmlns:a16="http://schemas.microsoft.com/office/drawing/2014/main" id="{AADAA77C-743D-1418-1043-B45CB7626490}"/>
              </a:ext>
            </a:extLst>
          </p:cNvPr>
          <p:cNvSpPr/>
          <p:nvPr/>
        </p:nvSpPr>
        <p:spPr>
          <a:xfrm>
            <a:off x="4332744" y="2286000"/>
            <a:ext cx="1915656" cy="762000"/>
          </a:xfrm>
          <a:prstGeom prst="wedgeRoundRectCallout">
            <a:avLst>
              <a:gd name="adj1" fmla="val -61452"/>
              <a:gd name="adj2" fmla="val 1423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Many redundant paths!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24567</TotalTime>
  <Words>7132</Words>
  <Application>Microsoft Office PowerPoint</Application>
  <PresentationFormat>On-screen Show (4:3)</PresentationFormat>
  <Paragraphs>1080</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216</cp:revision>
  <dcterms:created xsi:type="dcterms:W3CDTF">2020-09-15T14:04:03Z</dcterms:created>
  <dcterms:modified xsi:type="dcterms:W3CDTF">2025-09-24T18:58:40Z</dcterms:modified>
</cp:coreProperties>
</file>